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8" r:id="rId13"/>
    <p:sldId id="267" r:id="rId14"/>
    <p:sldId id="271" r:id="rId15"/>
    <p:sldId id="269" r:id="rId16"/>
    <p:sldId id="270" r:id="rId17"/>
    <p:sldId id="273" r:id="rId18"/>
    <p:sldId id="272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1698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926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750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254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740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603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711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083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428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3360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8196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46DAD-D06A-428A-BDFA-07D2B3CED666}" type="datetimeFigureOut">
              <a:rPr lang="hu-HU" smtClean="0"/>
              <a:t>2023. 12. 18.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78AFE-B0C8-4B47-8517-6EB747C46C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0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908313" y="2037522"/>
            <a:ext cx="86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REGEA Tábor </a:t>
            </a:r>
          </a:p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Galyatető, Táncoló kecskék fogadó</a:t>
            </a:r>
          </a:p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2023. </a:t>
            </a:r>
            <a:r>
              <a:rPr lang="hu-HU" sz="3200" b="1" dirty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o</a:t>
            </a: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któber 9-12.</a:t>
            </a:r>
          </a:p>
        </p:txBody>
      </p:sp>
    </p:spTree>
    <p:extLst>
      <p:ext uri="{BB962C8B-B14F-4D97-AF65-F5344CB8AC3E}">
        <p14:creationId xmlns:p14="http://schemas.microsoft.com/office/powerpoint/2010/main" val="21121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971" y="1848970"/>
            <a:ext cx="6858000" cy="31600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9577" y="1848972"/>
            <a:ext cx="6858000" cy="31600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432" y="1855976"/>
            <a:ext cx="6858000" cy="31600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231" y="1848229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00" y="1848231"/>
            <a:ext cx="6858000" cy="31615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846" y="1848231"/>
            <a:ext cx="6858000" cy="3161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9384" y="1848231"/>
            <a:ext cx="6858000" cy="31615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2984" y="1848231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971" y="1848970"/>
            <a:ext cx="6858000" cy="31600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4986" y="1848229"/>
            <a:ext cx="6858000" cy="3161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5783" y="1848971"/>
            <a:ext cx="6858000" cy="31600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36581" y="1848229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4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290" y="1848231"/>
            <a:ext cx="6858000" cy="31615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9" y="0"/>
            <a:ext cx="4464000" cy="437472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59" y="2439184"/>
            <a:ext cx="4572000" cy="44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059"/>
            <a:ext cx="12192000" cy="561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3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649896" y="2186609"/>
            <a:ext cx="86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Elmélyült munkában </a:t>
            </a: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sym typeface="Wingdings" panose="05000000000000000000" pitchFamily="2" charset="2"/>
              </a:rPr>
              <a:t> </a:t>
            </a:r>
            <a:endParaRPr lang="hu-HU" sz="3200" b="1" dirty="0" smtClean="0">
              <a:solidFill>
                <a:schemeClr val="accent6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2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231" y="1848231"/>
            <a:ext cx="6858000" cy="31615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13307" y="1848229"/>
            <a:ext cx="6858000" cy="3161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05847" y="1848231"/>
            <a:ext cx="6858000" cy="31615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0" y="1848229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231" y="1848231"/>
            <a:ext cx="6858000" cy="31615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6231" y="1848229"/>
            <a:ext cx="6858000" cy="3161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4231" y="1848229"/>
            <a:ext cx="6858000" cy="31615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9000" y="1848231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7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649896" y="2186609"/>
            <a:ext cx="86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Angyalaink </a:t>
            </a:r>
          </a:p>
        </p:txBody>
      </p:sp>
      <p:sp>
        <p:nvSpPr>
          <p:cNvPr id="4" name="Szív 3"/>
          <p:cNvSpPr/>
          <p:nvPr/>
        </p:nvSpPr>
        <p:spPr>
          <a:xfrm>
            <a:off x="7593496" y="2290993"/>
            <a:ext cx="487018" cy="3578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3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231" y="1848231"/>
            <a:ext cx="6858000" cy="3161538"/>
          </a:xfrm>
          <a:prstGeom prst="rect">
            <a:avLst/>
          </a:prstGeom>
        </p:spPr>
      </p:pic>
      <p:sp>
        <p:nvSpPr>
          <p:cNvPr id="10" name="Szív 9"/>
          <p:cNvSpPr/>
          <p:nvPr/>
        </p:nvSpPr>
        <p:spPr>
          <a:xfrm>
            <a:off x="1280491" y="1822933"/>
            <a:ext cx="487018" cy="3578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4616" y="1848229"/>
            <a:ext cx="6858000" cy="31615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7769" y="1848229"/>
            <a:ext cx="6858000" cy="316153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9877" y="1848967"/>
            <a:ext cx="6858000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888435" y="2097157"/>
            <a:ext cx="86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A csapat</a:t>
            </a:r>
          </a:p>
        </p:txBody>
      </p:sp>
    </p:spTree>
    <p:extLst>
      <p:ext uri="{BB962C8B-B14F-4D97-AF65-F5344CB8AC3E}">
        <p14:creationId xmlns:p14="http://schemas.microsoft.com/office/powerpoint/2010/main" val="134150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ív 3"/>
          <p:cNvSpPr/>
          <p:nvPr/>
        </p:nvSpPr>
        <p:spPr>
          <a:xfrm>
            <a:off x="7593496" y="2290993"/>
            <a:ext cx="487018" cy="35780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48231" y="1848231"/>
            <a:ext cx="6858000" cy="31615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28774" y="1848969"/>
            <a:ext cx="6858000" cy="31600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4698" y="1848231"/>
            <a:ext cx="6858000" cy="3161538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38" y="1848231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2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649896" y="2186609"/>
            <a:ext cx="8666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Köszönjük a figyelmet!</a:t>
            </a:r>
          </a:p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Visszavárunk… </a:t>
            </a:r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  <a:sym typeface="Wingdings" panose="05000000000000000000" pitchFamily="2" charset="2"/>
              </a:rPr>
              <a:t> </a:t>
            </a:r>
            <a:endParaRPr lang="hu-HU" sz="3200" b="1" dirty="0" smtClean="0">
              <a:solidFill>
                <a:schemeClr val="accent6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64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37791" y="1848231"/>
            <a:ext cx="6858000" cy="31615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35989" y="1848231"/>
            <a:ext cx="6858000" cy="316153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4942" y="1848971"/>
            <a:ext cx="6858000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649896" y="2186609"/>
            <a:ext cx="86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A helyszín</a:t>
            </a:r>
          </a:p>
        </p:txBody>
      </p:sp>
    </p:spTree>
    <p:extLst>
      <p:ext uri="{BB962C8B-B14F-4D97-AF65-F5344CB8AC3E}">
        <p14:creationId xmlns:p14="http://schemas.microsoft.com/office/powerpoint/2010/main" val="12817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053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963"/>
            <a:ext cx="3204000" cy="42720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625" y="701963"/>
            <a:ext cx="4212000" cy="561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50" y="2038"/>
            <a:ext cx="5364000" cy="7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zövegdoboz 8"/>
          <p:cNvSpPr txBox="1"/>
          <p:nvPr/>
        </p:nvSpPr>
        <p:spPr>
          <a:xfrm>
            <a:off x="1649896" y="2186609"/>
            <a:ext cx="86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chemeClr val="accent6">
                    <a:lumMod val="50000"/>
                  </a:schemeClr>
                </a:solidFill>
                <a:latin typeface="Lucida Handwriting" panose="03010101010101010101" pitchFamily="66" charset="0"/>
              </a:rPr>
              <a:t>Foglalkozások</a:t>
            </a:r>
          </a:p>
        </p:txBody>
      </p:sp>
    </p:spTree>
    <p:extLst>
      <p:ext uri="{BB962C8B-B14F-4D97-AF65-F5344CB8AC3E}">
        <p14:creationId xmlns:p14="http://schemas.microsoft.com/office/powerpoint/2010/main" val="384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000" y="1848970"/>
            <a:ext cx="6858000" cy="31600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406" y="1848971"/>
            <a:ext cx="6858000" cy="316005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8167" y="1848971"/>
            <a:ext cx="6858000" cy="316005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2231" y="1848231"/>
            <a:ext cx="6858000" cy="31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1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28</Words>
  <Application>Microsoft Office PowerPoint</Application>
  <PresentationFormat>Szélesvásznú</PresentationFormat>
  <Paragraphs>10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Lucida Handwriting</vt:lpstr>
      <vt:lpstr>Wingdings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Windows-felhasználó</dc:creator>
  <cp:lastModifiedBy>Windows-felhasználó</cp:lastModifiedBy>
  <cp:revision>15</cp:revision>
  <dcterms:created xsi:type="dcterms:W3CDTF">2023-12-10T17:28:59Z</dcterms:created>
  <dcterms:modified xsi:type="dcterms:W3CDTF">2023-12-18T07:02:26Z</dcterms:modified>
</cp:coreProperties>
</file>